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Bodoni"/>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hwENPd3W6y+uKmKWhw16as2m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Bodoni-bold.fntdata"/><Relationship Id="rId21" Type="http://schemas.openxmlformats.org/officeDocument/2006/relationships/font" Target="fonts/Bodoni-regular.fntdata"/><Relationship Id="rId24" Type="http://schemas.openxmlformats.org/officeDocument/2006/relationships/font" Target="fonts/Bodoni-boldItalic.fntdata"/><Relationship Id="rId23" Type="http://schemas.openxmlformats.org/officeDocument/2006/relationships/font" Target="fonts/Bodoni-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Anita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04b91067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204b91067b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204b91067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1204b91067b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fadf58cefd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fadf58cefd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04b91067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204b91067b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04b91067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1204b91067b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dd0ea42a8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dd0ea42a8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b4b85e9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cb4b85e9e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solidFill>
                  <a:schemeClr val="dk1"/>
                </a:solidFill>
              </a:rPr>
              <a:t>Anita</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Anita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04b91067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1204b91067b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04b91067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1204b91067b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04b91067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1204b91067b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204b91067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1204b91067b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05e4db6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1205e4db69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04b91067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1204b91067b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6"/>
          <p:cNvSpPr/>
          <p:nvPr/>
        </p:nvSpPr>
        <p:spPr>
          <a:xfrm>
            <a:off x="0" y="2244950"/>
            <a:ext cx="9251700" cy="718500"/>
          </a:xfrm>
          <a:prstGeom prst="rect">
            <a:avLst/>
          </a:prstGeom>
          <a:solidFill>
            <a:srgbClr val="8C7349">
              <a:alpha val="60000"/>
            </a:srgbClr>
          </a:solidFill>
          <a:ln>
            <a:noFill/>
          </a:ln>
          <a:effectLst>
            <a:outerShdw blurRad="57150" rotWithShape="0" algn="bl" dir="5400000" dist="95250">
              <a:srgbClr val="000000">
                <a:alpha val="4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Bodoni"/>
              <a:buNone/>
              <a:defRPr sz="3600">
                <a:latin typeface="Bodoni"/>
                <a:ea typeface="Bodoni"/>
                <a:cs typeface="Bodoni"/>
                <a:sym typeface="Bodon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7"/>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7"/>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 name="Google Shape;16;p7"/>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17" name="Google Shape;17;p7"/>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Font typeface="Bodoni"/>
              <a:buNone/>
              <a:defRPr>
                <a:latin typeface="Bodoni"/>
                <a:ea typeface="Bodoni"/>
                <a:cs typeface="Bodoni"/>
                <a:sym typeface="Bodoni"/>
              </a:defRPr>
            </a:lvl2pPr>
            <a:lvl3pPr lvl="2" algn="l">
              <a:lnSpc>
                <a:spcPct val="100000"/>
              </a:lnSpc>
              <a:spcBef>
                <a:spcPts val="0"/>
              </a:spcBef>
              <a:spcAft>
                <a:spcPts val="0"/>
              </a:spcAft>
              <a:buSzPts val="2800"/>
              <a:buFont typeface="Bodoni"/>
              <a:buNone/>
              <a:defRPr>
                <a:latin typeface="Bodoni"/>
                <a:ea typeface="Bodoni"/>
                <a:cs typeface="Bodoni"/>
                <a:sym typeface="Bodoni"/>
              </a:defRPr>
            </a:lvl3pPr>
            <a:lvl4pPr lvl="3" algn="l">
              <a:lnSpc>
                <a:spcPct val="100000"/>
              </a:lnSpc>
              <a:spcBef>
                <a:spcPts val="0"/>
              </a:spcBef>
              <a:spcAft>
                <a:spcPts val="0"/>
              </a:spcAft>
              <a:buSzPts val="2800"/>
              <a:buFont typeface="Bodoni"/>
              <a:buNone/>
              <a:defRPr>
                <a:latin typeface="Bodoni"/>
                <a:ea typeface="Bodoni"/>
                <a:cs typeface="Bodoni"/>
                <a:sym typeface="Bodoni"/>
              </a:defRPr>
            </a:lvl4pPr>
            <a:lvl5pPr lvl="4" algn="l">
              <a:lnSpc>
                <a:spcPct val="100000"/>
              </a:lnSpc>
              <a:spcBef>
                <a:spcPts val="0"/>
              </a:spcBef>
              <a:spcAft>
                <a:spcPts val="0"/>
              </a:spcAft>
              <a:buSzPts val="2800"/>
              <a:buFont typeface="Bodoni"/>
              <a:buNone/>
              <a:defRPr>
                <a:latin typeface="Bodoni"/>
                <a:ea typeface="Bodoni"/>
                <a:cs typeface="Bodoni"/>
                <a:sym typeface="Bodoni"/>
              </a:defRPr>
            </a:lvl5pPr>
            <a:lvl6pPr lvl="5" algn="l">
              <a:lnSpc>
                <a:spcPct val="100000"/>
              </a:lnSpc>
              <a:spcBef>
                <a:spcPts val="0"/>
              </a:spcBef>
              <a:spcAft>
                <a:spcPts val="0"/>
              </a:spcAft>
              <a:buSzPts val="2800"/>
              <a:buFont typeface="Bodoni"/>
              <a:buNone/>
              <a:defRPr>
                <a:latin typeface="Bodoni"/>
                <a:ea typeface="Bodoni"/>
                <a:cs typeface="Bodoni"/>
                <a:sym typeface="Bodoni"/>
              </a:defRPr>
            </a:lvl6pPr>
            <a:lvl7pPr lvl="6" algn="l">
              <a:lnSpc>
                <a:spcPct val="100000"/>
              </a:lnSpc>
              <a:spcBef>
                <a:spcPts val="0"/>
              </a:spcBef>
              <a:spcAft>
                <a:spcPts val="0"/>
              </a:spcAft>
              <a:buSzPts val="2800"/>
              <a:buFont typeface="Bodoni"/>
              <a:buNone/>
              <a:defRPr>
                <a:latin typeface="Bodoni"/>
                <a:ea typeface="Bodoni"/>
                <a:cs typeface="Bodoni"/>
                <a:sym typeface="Bodoni"/>
              </a:defRPr>
            </a:lvl7pPr>
            <a:lvl8pPr lvl="7" algn="l">
              <a:lnSpc>
                <a:spcPct val="100000"/>
              </a:lnSpc>
              <a:spcBef>
                <a:spcPts val="0"/>
              </a:spcBef>
              <a:spcAft>
                <a:spcPts val="0"/>
              </a:spcAft>
              <a:buSzPts val="2800"/>
              <a:buFont typeface="Bodoni"/>
              <a:buNone/>
              <a:defRPr>
                <a:latin typeface="Bodoni"/>
                <a:ea typeface="Bodoni"/>
                <a:cs typeface="Bodoni"/>
                <a:sym typeface="Bodoni"/>
              </a:defRPr>
            </a:lvl8pPr>
            <a:lvl9pPr lvl="8" algn="l">
              <a:lnSpc>
                <a:spcPct val="100000"/>
              </a:lnSpc>
              <a:spcBef>
                <a:spcPts val="0"/>
              </a:spcBef>
              <a:spcAft>
                <a:spcPts val="0"/>
              </a:spcAft>
              <a:buSzPts val="2800"/>
              <a:buFont typeface="Bodoni"/>
              <a:buNone/>
              <a:defRPr>
                <a:latin typeface="Bodoni"/>
                <a:ea typeface="Bodoni"/>
                <a:cs typeface="Bodoni"/>
                <a:sym typeface="Bodoni"/>
              </a:defRPr>
            </a:lvl9pPr>
          </a:lstStyle>
          <a:p/>
        </p:txBody>
      </p:sp>
      <p:sp>
        <p:nvSpPr>
          <p:cNvPr id="18" name="Google Shape;18;p7"/>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Font typeface="Bodoni"/>
              <a:buNone/>
              <a:defRPr sz="5200">
                <a:latin typeface="Bodoni"/>
                <a:ea typeface="Bodoni"/>
                <a:cs typeface="Bodoni"/>
                <a:sym typeface="Bodoni"/>
              </a:defRPr>
            </a:lvl1pPr>
            <a:lvl2pPr lvl="1" algn="ctr">
              <a:lnSpc>
                <a:spcPct val="100000"/>
              </a:lnSpc>
              <a:spcBef>
                <a:spcPts val="0"/>
              </a:spcBef>
              <a:spcAft>
                <a:spcPts val="0"/>
              </a:spcAft>
              <a:buSzPts val="5200"/>
              <a:buFont typeface="Bodoni"/>
              <a:buNone/>
              <a:defRPr sz="5200">
                <a:latin typeface="Bodoni"/>
                <a:ea typeface="Bodoni"/>
                <a:cs typeface="Bodoni"/>
                <a:sym typeface="Bodoni"/>
              </a:defRPr>
            </a:lvl2pPr>
            <a:lvl3pPr lvl="2" algn="ctr">
              <a:lnSpc>
                <a:spcPct val="100000"/>
              </a:lnSpc>
              <a:spcBef>
                <a:spcPts val="0"/>
              </a:spcBef>
              <a:spcAft>
                <a:spcPts val="0"/>
              </a:spcAft>
              <a:buSzPts val="5200"/>
              <a:buFont typeface="Bodoni"/>
              <a:buNone/>
              <a:defRPr sz="5200">
                <a:latin typeface="Bodoni"/>
                <a:ea typeface="Bodoni"/>
                <a:cs typeface="Bodoni"/>
                <a:sym typeface="Bodoni"/>
              </a:defRPr>
            </a:lvl3pPr>
            <a:lvl4pPr lvl="3" algn="ctr">
              <a:lnSpc>
                <a:spcPct val="100000"/>
              </a:lnSpc>
              <a:spcBef>
                <a:spcPts val="0"/>
              </a:spcBef>
              <a:spcAft>
                <a:spcPts val="0"/>
              </a:spcAft>
              <a:buSzPts val="5200"/>
              <a:buFont typeface="Bodoni"/>
              <a:buNone/>
              <a:defRPr sz="5200">
                <a:latin typeface="Bodoni"/>
                <a:ea typeface="Bodoni"/>
                <a:cs typeface="Bodoni"/>
                <a:sym typeface="Bodoni"/>
              </a:defRPr>
            </a:lvl4pPr>
            <a:lvl5pPr lvl="4" algn="ctr">
              <a:lnSpc>
                <a:spcPct val="100000"/>
              </a:lnSpc>
              <a:spcBef>
                <a:spcPts val="0"/>
              </a:spcBef>
              <a:spcAft>
                <a:spcPts val="0"/>
              </a:spcAft>
              <a:buSzPts val="5200"/>
              <a:buFont typeface="Bodoni"/>
              <a:buNone/>
              <a:defRPr sz="5200">
                <a:latin typeface="Bodoni"/>
                <a:ea typeface="Bodoni"/>
                <a:cs typeface="Bodoni"/>
                <a:sym typeface="Bodoni"/>
              </a:defRPr>
            </a:lvl5pPr>
            <a:lvl6pPr lvl="5" algn="ctr">
              <a:lnSpc>
                <a:spcPct val="100000"/>
              </a:lnSpc>
              <a:spcBef>
                <a:spcPts val="0"/>
              </a:spcBef>
              <a:spcAft>
                <a:spcPts val="0"/>
              </a:spcAft>
              <a:buSzPts val="5200"/>
              <a:buFont typeface="Bodoni"/>
              <a:buNone/>
              <a:defRPr sz="5200">
                <a:latin typeface="Bodoni"/>
                <a:ea typeface="Bodoni"/>
                <a:cs typeface="Bodoni"/>
                <a:sym typeface="Bodoni"/>
              </a:defRPr>
            </a:lvl6pPr>
            <a:lvl7pPr lvl="6" algn="ctr">
              <a:lnSpc>
                <a:spcPct val="100000"/>
              </a:lnSpc>
              <a:spcBef>
                <a:spcPts val="0"/>
              </a:spcBef>
              <a:spcAft>
                <a:spcPts val="0"/>
              </a:spcAft>
              <a:buSzPts val="5200"/>
              <a:buFont typeface="Bodoni"/>
              <a:buNone/>
              <a:defRPr sz="5200">
                <a:latin typeface="Bodoni"/>
                <a:ea typeface="Bodoni"/>
                <a:cs typeface="Bodoni"/>
                <a:sym typeface="Bodoni"/>
              </a:defRPr>
            </a:lvl7pPr>
            <a:lvl8pPr lvl="7" algn="ctr">
              <a:lnSpc>
                <a:spcPct val="100000"/>
              </a:lnSpc>
              <a:spcBef>
                <a:spcPts val="0"/>
              </a:spcBef>
              <a:spcAft>
                <a:spcPts val="0"/>
              </a:spcAft>
              <a:buSzPts val="5200"/>
              <a:buFont typeface="Bodoni"/>
              <a:buNone/>
              <a:defRPr sz="5200">
                <a:latin typeface="Bodoni"/>
                <a:ea typeface="Bodoni"/>
                <a:cs typeface="Bodoni"/>
                <a:sym typeface="Bodoni"/>
              </a:defRPr>
            </a:lvl8pPr>
            <a:lvl9pPr lvl="8" algn="ctr">
              <a:lnSpc>
                <a:spcPct val="100000"/>
              </a:lnSpc>
              <a:spcBef>
                <a:spcPts val="0"/>
              </a:spcBef>
              <a:spcAft>
                <a:spcPts val="0"/>
              </a:spcAft>
              <a:buSzPts val="5200"/>
              <a:buFont typeface="Bodoni"/>
              <a:buNone/>
              <a:defRPr sz="5200">
                <a:latin typeface="Bodoni"/>
                <a:ea typeface="Bodoni"/>
                <a:cs typeface="Bodoni"/>
                <a:sym typeface="Bodoni"/>
              </a:defRPr>
            </a:lvl9pPr>
          </a:lstStyle>
          <a:p/>
        </p:txBody>
      </p:sp>
      <p:sp>
        <p:nvSpPr>
          <p:cNvPr id="22" name="Google Shape;22;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Bodoni"/>
              <a:buNone/>
              <a:defRPr sz="2800">
                <a:latin typeface="Bodoni"/>
                <a:ea typeface="Bodoni"/>
                <a:cs typeface="Bodoni"/>
                <a:sym typeface="Bodon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8"/>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8"/>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 name="Google Shape;27;p8"/>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28" name="Google Shape;28;p8"/>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8"/>
          <p:cNvSpPr txBox="1"/>
          <p:nvPr>
            <p:ph idx="1" type="body"/>
          </p:nvPr>
        </p:nvSpPr>
        <p:spPr>
          <a:xfrm>
            <a:off x="1056300" y="1152475"/>
            <a:ext cx="3650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8"/>
          <p:cNvSpPr txBox="1"/>
          <p:nvPr>
            <p:ph idx="2" type="body"/>
          </p:nvPr>
        </p:nvSpPr>
        <p:spPr>
          <a:xfrm>
            <a:off x="5181944" y="1152475"/>
            <a:ext cx="3650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9"/>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9"/>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 name="Google Shape;35;p9"/>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36" name="Google Shape;36;p9"/>
          <p:cNvSpPr txBox="1"/>
          <p:nvPr>
            <p:ph type="title"/>
          </p:nvPr>
        </p:nvSpPr>
        <p:spPr>
          <a:xfrm>
            <a:off x="1056400" y="429861"/>
            <a:ext cx="7775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Font typeface="Bodoni"/>
              <a:buNone/>
              <a:defRPr>
                <a:latin typeface="Bodoni"/>
                <a:ea typeface="Bodoni"/>
                <a:cs typeface="Bodoni"/>
                <a:sym typeface="Bodoni"/>
              </a:defRPr>
            </a:lvl2pPr>
            <a:lvl3pPr lvl="2" algn="l">
              <a:lnSpc>
                <a:spcPct val="100000"/>
              </a:lnSpc>
              <a:spcBef>
                <a:spcPts val="0"/>
              </a:spcBef>
              <a:spcAft>
                <a:spcPts val="0"/>
              </a:spcAft>
              <a:buSzPts val="2800"/>
              <a:buFont typeface="Bodoni"/>
              <a:buNone/>
              <a:defRPr>
                <a:latin typeface="Bodoni"/>
                <a:ea typeface="Bodoni"/>
                <a:cs typeface="Bodoni"/>
                <a:sym typeface="Bodoni"/>
              </a:defRPr>
            </a:lvl3pPr>
            <a:lvl4pPr lvl="3" algn="l">
              <a:lnSpc>
                <a:spcPct val="100000"/>
              </a:lnSpc>
              <a:spcBef>
                <a:spcPts val="0"/>
              </a:spcBef>
              <a:spcAft>
                <a:spcPts val="0"/>
              </a:spcAft>
              <a:buSzPts val="2800"/>
              <a:buFont typeface="Bodoni"/>
              <a:buNone/>
              <a:defRPr>
                <a:latin typeface="Bodoni"/>
                <a:ea typeface="Bodoni"/>
                <a:cs typeface="Bodoni"/>
                <a:sym typeface="Bodoni"/>
              </a:defRPr>
            </a:lvl4pPr>
            <a:lvl5pPr lvl="4" algn="l">
              <a:lnSpc>
                <a:spcPct val="100000"/>
              </a:lnSpc>
              <a:spcBef>
                <a:spcPts val="0"/>
              </a:spcBef>
              <a:spcAft>
                <a:spcPts val="0"/>
              </a:spcAft>
              <a:buSzPts val="2800"/>
              <a:buFont typeface="Bodoni"/>
              <a:buNone/>
              <a:defRPr>
                <a:latin typeface="Bodoni"/>
                <a:ea typeface="Bodoni"/>
                <a:cs typeface="Bodoni"/>
                <a:sym typeface="Bodoni"/>
              </a:defRPr>
            </a:lvl5pPr>
            <a:lvl6pPr lvl="5" algn="l">
              <a:lnSpc>
                <a:spcPct val="100000"/>
              </a:lnSpc>
              <a:spcBef>
                <a:spcPts val="0"/>
              </a:spcBef>
              <a:spcAft>
                <a:spcPts val="0"/>
              </a:spcAft>
              <a:buSzPts val="2800"/>
              <a:buFont typeface="Bodoni"/>
              <a:buNone/>
              <a:defRPr>
                <a:latin typeface="Bodoni"/>
                <a:ea typeface="Bodoni"/>
                <a:cs typeface="Bodoni"/>
                <a:sym typeface="Bodoni"/>
              </a:defRPr>
            </a:lvl6pPr>
            <a:lvl7pPr lvl="6" algn="l">
              <a:lnSpc>
                <a:spcPct val="100000"/>
              </a:lnSpc>
              <a:spcBef>
                <a:spcPts val="0"/>
              </a:spcBef>
              <a:spcAft>
                <a:spcPts val="0"/>
              </a:spcAft>
              <a:buSzPts val="2800"/>
              <a:buFont typeface="Bodoni"/>
              <a:buNone/>
              <a:defRPr>
                <a:latin typeface="Bodoni"/>
                <a:ea typeface="Bodoni"/>
                <a:cs typeface="Bodoni"/>
                <a:sym typeface="Bodoni"/>
              </a:defRPr>
            </a:lvl7pPr>
            <a:lvl8pPr lvl="7" algn="l">
              <a:lnSpc>
                <a:spcPct val="100000"/>
              </a:lnSpc>
              <a:spcBef>
                <a:spcPts val="0"/>
              </a:spcBef>
              <a:spcAft>
                <a:spcPts val="0"/>
              </a:spcAft>
              <a:buSzPts val="2800"/>
              <a:buFont typeface="Bodoni"/>
              <a:buNone/>
              <a:defRPr>
                <a:latin typeface="Bodoni"/>
                <a:ea typeface="Bodoni"/>
                <a:cs typeface="Bodoni"/>
                <a:sym typeface="Bodoni"/>
              </a:defRPr>
            </a:lvl8pPr>
            <a:lvl9pPr lvl="8" algn="l">
              <a:lnSpc>
                <a:spcPct val="100000"/>
              </a:lnSpc>
              <a:spcBef>
                <a:spcPts val="0"/>
              </a:spcBef>
              <a:spcAft>
                <a:spcPts val="0"/>
              </a:spcAft>
              <a:buSzPts val="2800"/>
              <a:buFont typeface="Bodoni"/>
              <a:buNone/>
              <a:defRPr>
                <a:latin typeface="Bodoni"/>
                <a:ea typeface="Bodoni"/>
                <a:cs typeface="Bodoni"/>
                <a:sym typeface="Bodoni"/>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1pPr>
            <a:lvl2pPr lvl="1" marR="0" rtl="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2pPr>
            <a:lvl3pPr lvl="2" marR="0" rtl="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3pPr>
            <a:lvl4pPr lvl="3" marR="0" rtl="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4pPr>
            <a:lvl5pPr lvl="4" marR="0" rtl="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5pPr>
            <a:lvl6pPr lvl="5" marR="0" rtl="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6pPr>
            <a:lvl7pPr lvl="6" marR="0" rtl="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7pPr>
            <a:lvl8pPr lvl="7" marR="0" rtl="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8pPr>
            <a:lvl9pPr lvl="8" marR="0" rtl="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9pPr>
          </a:lstStyle>
          <a:p/>
        </p:txBody>
      </p:sp>
      <p:sp>
        <p:nvSpPr>
          <p:cNvPr id="7" name="Google Shape;7;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floridastudentfinancialaid.org/SSFAD/b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40"/>
              <a:buNone/>
            </a:pPr>
            <a:r>
              <a:t/>
            </a:r>
            <a:endParaRPr sz="5140"/>
          </a:p>
          <a:p>
            <a:pPr indent="0" lvl="0" marL="0" rtl="0" algn="ctr">
              <a:lnSpc>
                <a:spcPct val="100000"/>
              </a:lnSpc>
              <a:spcBef>
                <a:spcPts val="0"/>
              </a:spcBef>
              <a:spcAft>
                <a:spcPts val="0"/>
              </a:spcAft>
              <a:buSzPts val="3240"/>
              <a:buNone/>
            </a:pPr>
            <a:r>
              <a:rPr lang="en" sz="5140"/>
              <a:t>Florida Bright Futures Scholarships</a:t>
            </a:r>
            <a:endParaRPr sz="5140"/>
          </a:p>
          <a:p>
            <a:pPr indent="0" lvl="0" marL="0" rtl="0" algn="ctr">
              <a:lnSpc>
                <a:spcPct val="100000"/>
              </a:lnSpc>
              <a:spcBef>
                <a:spcPts val="0"/>
              </a:spcBef>
              <a:spcAft>
                <a:spcPts val="0"/>
              </a:spcAft>
              <a:buSzPts val="3240"/>
              <a:buNone/>
            </a:pPr>
            <a:r>
              <a:t/>
            </a:r>
            <a:endParaRPr sz="5140"/>
          </a:p>
          <a:p>
            <a:pPr indent="0" lvl="0" marL="0" rtl="0" algn="ctr">
              <a:lnSpc>
                <a:spcPct val="100000"/>
              </a:lnSpc>
              <a:spcBef>
                <a:spcPts val="0"/>
              </a:spcBef>
              <a:spcAft>
                <a:spcPts val="0"/>
              </a:spcAft>
              <a:buSzPts val="3240"/>
              <a:buNone/>
            </a:pPr>
            <a:r>
              <a:rPr lang="en" sz="2640"/>
              <a:t>Presenter: Mrs. Gros, </a:t>
            </a:r>
            <a:endParaRPr sz="2640"/>
          </a:p>
          <a:p>
            <a:pPr indent="0" lvl="0" marL="0" rtl="0" algn="ctr">
              <a:lnSpc>
                <a:spcPct val="100000"/>
              </a:lnSpc>
              <a:spcBef>
                <a:spcPts val="0"/>
              </a:spcBef>
              <a:spcAft>
                <a:spcPts val="0"/>
              </a:spcAft>
              <a:buSzPts val="3240"/>
              <a:buNone/>
            </a:pPr>
            <a:r>
              <a:rPr lang="en" sz="2640"/>
              <a:t>Director of College and Career Counseling</a:t>
            </a:r>
            <a:endParaRPr sz="2640"/>
          </a:p>
          <a:p>
            <a:pPr indent="0" lvl="0" marL="0" rtl="0" algn="ctr">
              <a:lnSpc>
                <a:spcPct val="100000"/>
              </a:lnSpc>
              <a:spcBef>
                <a:spcPts val="0"/>
              </a:spcBef>
              <a:spcAft>
                <a:spcPts val="0"/>
              </a:spcAft>
              <a:buSzPts val="3240"/>
              <a:buNone/>
            </a:pPr>
            <a:r>
              <a:rPr lang="en" sz="2640"/>
              <a:t> </a:t>
            </a:r>
            <a:endParaRPr sz="264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204b91067b_0_22"/>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SAT/ACT Scores</a:t>
            </a:r>
            <a:endParaRPr/>
          </a:p>
        </p:txBody>
      </p:sp>
      <p:sp>
        <p:nvSpPr>
          <p:cNvPr id="121" name="Google Shape;121;g1204b91067b_0_22"/>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All scores that used for Bright Futures consideration must be sent directly to a school in the Florida State University System (SUS).</a:t>
            </a:r>
            <a:endParaRPr/>
          </a:p>
          <a:p>
            <a:pPr indent="-342900" lvl="0" marL="457200" rtl="0" algn="l">
              <a:lnSpc>
                <a:spcPct val="115000"/>
              </a:lnSpc>
              <a:spcBef>
                <a:spcPts val="0"/>
              </a:spcBef>
              <a:spcAft>
                <a:spcPts val="0"/>
              </a:spcAft>
              <a:buSzPts val="1800"/>
              <a:buChar char="●"/>
            </a:pPr>
            <a:r>
              <a:rPr lang="en"/>
              <a:t>Student name, birthdate, social security number, and address must be exactly the same on the online application, test registration, and Authorization form for the scores to MATCH in the Bright Futures system.</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204b91067b_0_27"/>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Who should apply?</a:t>
            </a:r>
            <a:endParaRPr/>
          </a:p>
        </p:txBody>
      </p:sp>
      <p:sp>
        <p:nvSpPr>
          <p:cNvPr id="127" name="Google Shape;127;g1204b91067b_0_27"/>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Any student who is eligible!</a:t>
            </a:r>
            <a:endParaRPr/>
          </a:p>
          <a:p>
            <a:pPr indent="-342900" lvl="0" marL="457200" rtl="0" algn="l">
              <a:lnSpc>
                <a:spcPct val="115000"/>
              </a:lnSpc>
              <a:spcBef>
                <a:spcPts val="0"/>
              </a:spcBef>
              <a:spcAft>
                <a:spcPts val="0"/>
              </a:spcAft>
              <a:buSzPts val="1800"/>
              <a:buChar char="●"/>
            </a:pPr>
            <a:r>
              <a:rPr lang="en"/>
              <a:t>If you plan to go to an out of state school…</a:t>
            </a:r>
            <a:endParaRPr/>
          </a:p>
          <a:p>
            <a:pPr indent="-342900" lvl="0" marL="457200" rtl="0" algn="l">
              <a:lnSpc>
                <a:spcPct val="115000"/>
              </a:lnSpc>
              <a:spcBef>
                <a:spcPts val="0"/>
              </a:spcBef>
              <a:spcAft>
                <a:spcPts val="0"/>
              </a:spcAft>
              <a:buSzPts val="1800"/>
              <a:buChar char="●"/>
            </a:pPr>
            <a:r>
              <a:rPr lang="en"/>
              <a:t>If you plan to join the military…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fadf58cefd_0_140"/>
          <p:cNvSpPr txBox="1"/>
          <p:nvPr>
            <p:ph type="title"/>
          </p:nvPr>
        </p:nvSpPr>
        <p:spPr>
          <a:xfrm>
            <a:off x="1056200" y="293098"/>
            <a:ext cx="7776000" cy="68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4000"/>
              <a:t>Application Timeline-Senior Year</a:t>
            </a:r>
            <a:endParaRPr sz="4000"/>
          </a:p>
        </p:txBody>
      </p:sp>
      <p:sp>
        <p:nvSpPr>
          <p:cNvPr id="133" name="Google Shape;133;gfadf58cefd_0_140"/>
          <p:cNvSpPr txBox="1"/>
          <p:nvPr/>
        </p:nvSpPr>
        <p:spPr>
          <a:xfrm>
            <a:off x="1183250" y="1174425"/>
            <a:ext cx="7378200" cy="361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34" name="Google Shape;134;gfadf58cefd_0_140"/>
          <p:cNvPicPr preferRelativeResize="0"/>
          <p:nvPr/>
        </p:nvPicPr>
        <p:blipFill rotWithShape="1">
          <a:blip r:embed="rId3">
            <a:alphaModFix/>
          </a:blip>
          <a:srcRect b="0" l="0" r="0" t="0"/>
          <a:stretch/>
        </p:blipFill>
        <p:spPr>
          <a:xfrm>
            <a:off x="1627900" y="1116625"/>
            <a:ext cx="6038850" cy="3581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204b91067b_0_51"/>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GPA Renewal Requirements</a:t>
            </a:r>
            <a:endParaRPr/>
          </a:p>
        </p:txBody>
      </p:sp>
      <p:sp>
        <p:nvSpPr>
          <p:cNvPr id="140" name="Google Shape;140;g1204b91067b_0_51"/>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p:txBody>
      </p:sp>
      <p:pic>
        <p:nvPicPr>
          <p:cNvPr id="141" name="Google Shape;141;g1204b91067b_0_51"/>
          <p:cNvPicPr preferRelativeResize="0"/>
          <p:nvPr/>
        </p:nvPicPr>
        <p:blipFill rotWithShape="1">
          <a:blip r:embed="rId3">
            <a:alphaModFix/>
          </a:blip>
          <a:srcRect b="0" l="0" r="0" t="0"/>
          <a:stretch/>
        </p:blipFill>
        <p:spPr>
          <a:xfrm>
            <a:off x="1183450" y="1152475"/>
            <a:ext cx="7568626" cy="1485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204b91067b_0_58"/>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Bright Futures Contact Information</a:t>
            </a:r>
            <a:endParaRPr/>
          </a:p>
        </p:txBody>
      </p:sp>
      <p:sp>
        <p:nvSpPr>
          <p:cNvPr id="147" name="Google Shape;147;g1204b91067b_0_58"/>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u="sng">
                <a:solidFill>
                  <a:schemeClr val="hlink"/>
                </a:solidFill>
                <a:hlinkClick r:id="rId3"/>
              </a:rPr>
              <a:t>www.FloridaStudentFinancialAid.org/SSFAD/bf</a:t>
            </a:r>
            <a:endParaRPr/>
          </a:p>
          <a:p>
            <a:pPr indent="-342900" lvl="0" marL="457200" rtl="0" algn="l">
              <a:lnSpc>
                <a:spcPct val="115000"/>
              </a:lnSpc>
              <a:spcBef>
                <a:spcPts val="0"/>
              </a:spcBef>
              <a:spcAft>
                <a:spcPts val="0"/>
              </a:spcAft>
              <a:buSzPts val="1800"/>
              <a:buChar char="●"/>
            </a:pPr>
            <a:r>
              <a:rPr lang="en"/>
              <a:t>Toll Free Number: 1-888-827-2004</a:t>
            </a:r>
            <a:endParaRPr/>
          </a:p>
          <a:p>
            <a:pPr indent="-342900" lvl="0" marL="457200" rtl="0" algn="l">
              <a:lnSpc>
                <a:spcPct val="115000"/>
              </a:lnSpc>
              <a:spcBef>
                <a:spcPts val="0"/>
              </a:spcBef>
              <a:spcAft>
                <a:spcPts val="0"/>
              </a:spcAft>
              <a:buSzPts val="1800"/>
              <a:buChar char="●"/>
            </a:pPr>
            <a:r>
              <a:rPr lang="en"/>
              <a:t>The Florida Legislature reserves the right to change the program and its requirements at any time.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1dd0ea42a8f_1_7"/>
          <p:cNvSpPr txBox="1"/>
          <p:nvPr>
            <p:ph type="title"/>
          </p:nvPr>
        </p:nvSpPr>
        <p:spPr>
          <a:xfrm>
            <a:off x="1056400" y="429861"/>
            <a:ext cx="7776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a:t>
            </a:r>
            <a:endParaRPr/>
          </a:p>
        </p:txBody>
      </p:sp>
      <p:sp>
        <p:nvSpPr>
          <p:cNvPr id="153" name="Google Shape;153;g1dd0ea42a8f_1_7"/>
          <p:cNvSpPr txBox="1"/>
          <p:nvPr>
            <p:ph idx="1" type="body"/>
          </p:nvPr>
        </p:nvSpPr>
        <p:spPr>
          <a:xfrm>
            <a:off x="1056200" y="1152475"/>
            <a:ext cx="7776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Thank you for your time.</a:t>
            </a:r>
            <a:endParaRPr/>
          </a:p>
          <a:p>
            <a:pPr indent="0" lvl="0" marL="0" rtl="0" algn="l">
              <a:spcBef>
                <a:spcPts val="0"/>
              </a:spcBef>
              <a:spcAft>
                <a:spcPts val="0"/>
              </a:spcAft>
              <a:buNone/>
            </a:pPr>
            <a:r>
              <a:rPr lang="en"/>
              <a:t>Please complete the survey.</a:t>
            </a:r>
            <a:endParaRPr/>
          </a:p>
        </p:txBody>
      </p:sp>
      <p:pic>
        <p:nvPicPr>
          <p:cNvPr id="154" name="Google Shape;154;g1dd0ea42a8f_1_7"/>
          <p:cNvPicPr preferRelativeResize="0"/>
          <p:nvPr/>
        </p:nvPicPr>
        <p:blipFill rotWithShape="1">
          <a:blip r:embed="rId3">
            <a:alphaModFix/>
          </a:blip>
          <a:srcRect b="-1370" l="-3500" r="3499" t="1370"/>
          <a:stretch/>
        </p:blipFill>
        <p:spPr>
          <a:xfrm>
            <a:off x="4119500" y="281825"/>
            <a:ext cx="4783149" cy="4861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cb4b85e9e5_0_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5500"/>
              <a:t>Prayer</a:t>
            </a:r>
            <a:endParaRPr sz="5500"/>
          </a:p>
        </p:txBody>
      </p:sp>
      <p:pic>
        <p:nvPicPr>
          <p:cNvPr id="70" name="Google Shape;70;gcb4b85e9e5_0_0"/>
          <p:cNvPicPr preferRelativeResize="0"/>
          <p:nvPr/>
        </p:nvPicPr>
        <p:blipFill rotWithShape="1">
          <a:blip r:embed="rId3">
            <a:alphaModFix/>
          </a:blip>
          <a:srcRect b="0" l="0" r="0" t="0"/>
          <a:stretch/>
        </p:blipFill>
        <p:spPr>
          <a:xfrm>
            <a:off x="3908575" y="829100"/>
            <a:ext cx="5235420" cy="348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1056200" y="284698"/>
            <a:ext cx="7776000" cy="67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4000"/>
              <a:t>Agenda</a:t>
            </a:r>
            <a:endParaRPr sz="4000"/>
          </a:p>
        </p:txBody>
      </p:sp>
      <p:sp>
        <p:nvSpPr>
          <p:cNvPr id="76" name="Google Shape;76;p3"/>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lnSpcReduction="20000"/>
          </a:bodyPr>
          <a:lstStyle/>
          <a:p>
            <a:pPr indent="-393700" lvl="0" marL="457200" rtl="0" algn="l">
              <a:lnSpc>
                <a:spcPct val="115000"/>
              </a:lnSpc>
              <a:spcBef>
                <a:spcPts val="0"/>
              </a:spcBef>
              <a:spcAft>
                <a:spcPts val="0"/>
              </a:spcAft>
              <a:buClr>
                <a:schemeClr val="dk1"/>
              </a:buClr>
              <a:buSzPts val="2600"/>
              <a:buChar char="●"/>
            </a:pPr>
            <a:r>
              <a:rPr lang="en" sz="2600">
                <a:solidFill>
                  <a:schemeClr val="dk1"/>
                </a:solidFill>
              </a:rPr>
              <a:t>Intent of the Program = Florida SUS Schools</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Slide Reference: www.FloridaStudentFinancialAid.org/SSFAD/bf</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General Requirements</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Academic Criteria</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Application Timeline</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Renewal Requirements</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Questions</a:t>
            </a:r>
            <a:endParaRPr sz="26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1204b91067b_0_32"/>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82" name="Google Shape;82;g1204b91067b_0_32"/>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p:txBody>
      </p:sp>
      <p:pic>
        <p:nvPicPr>
          <p:cNvPr id="83" name="Google Shape;83;g1204b91067b_0_32"/>
          <p:cNvPicPr preferRelativeResize="0"/>
          <p:nvPr/>
        </p:nvPicPr>
        <p:blipFill rotWithShape="1">
          <a:blip r:embed="rId3">
            <a:alphaModFix/>
          </a:blip>
          <a:srcRect b="0" l="0" r="0" t="0"/>
          <a:stretch/>
        </p:blipFill>
        <p:spPr>
          <a:xfrm>
            <a:off x="1149125" y="0"/>
            <a:ext cx="7776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204b91067b_0_38"/>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89" name="Google Shape;89;g1204b91067b_0_38"/>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p:txBody>
      </p:sp>
      <p:pic>
        <p:nvPicPr>
          <p:cNvPr id="90" name="Google Shape;90;g1204b91067b_0_38"/>
          <p:cNvPicPr preferRelativeResize="0"/>
          <p:nvPr/>
        </p:nvPicPr>
        <p:blipFill rotWithShape="1">
          <a:blip r:embed="rId3">
            <a:alphaModFix/>
          </a:blip>
          <a:srcRect b="0" l="0" r="0" t="0"/>
          <a:stretch/>
        </p:blipFill>
        <p:spPr>
          <a:xfrm>
            <a:off x="1122425" y="0"/>
            <a:ext cx="7319924"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204b91067b_0_12"/>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Florida Medallion/Merit Scholars Award	</a:t>
            </a:r>
            <a:endParaRPr/>
          </a:p>
        </p:txBody>
      </p:sp>
      <p:sp>
        <p:nvSpPr>
          <p:cNvPr id="96" name="Google Shape;96;g1204b91067b_0_12"/>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3.0 Bright Futures weighted gpa</a:t>
            </a:r>
            <a:endParaRPr/>
          </a:p>
          <a:p>
            <a:pPr indent="-342900" lvl="0" marL="457200" rtl="0" algn="l">
              <a:lnSpc>
                <a:spcPct val="115000"/>
              </a:lnSpc>
              <a:spcBef>
                <a:spcPts val="0"/>
              </a:spcBef>
              <a:spcAft>
                <a:spcPts val="0"/>
              </a:spcAft>
              <a:buSzPts val="1800"/>
              <a:buChar char="●"/>
            </a:pPr>
            <a:r>
              <a:rPr lang="en"/>
              <a:t>1210 SAT or 25 ACT</a:t>
            </a:r>
            <a:endParaRPr/>
          </a:p>
          <a:p>
            <a:pPr indent="-342900" lvl="0" marL="457200" rtl="0" algn="l">
              <a:lnSpc>
                <a:spcPct val="115000"/>
              </a:lnSpc>
              <a:spcBef>
                <a:spcPts val="0"/>
              </a:spcBef>
              <a:spcAft>
                <a:spcPts val="0"/>
              </a:spcAft>
              <a:buSzPts val="1800"/>
              <a:buChar char="●"/>
            </a:pPr>
            <a:r>
              <a:rPr lang="en"/>
              <a:t>75 hours of community service</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Value as of now =</a:t>
            </a:r>
            <a:endParaRPr/>
          </a:p>
          <a:p>
            <a:pPr indent="-342900" lvl="0" marL="457200" rtl="0" algn="l">
              <a:lnSpc>
                <a:spcPct val="115000"/>
              </a:lnSpc>
              <a:spcBef>
                <a:spcPts val="0"/>
              </a:spcBef>
              <a:spcAft>
                <a:spcPts val="0"/>
              </a:spcAft>
              <a:buSzPts val="1800"/>
              <a:buChar char="●"/>
            </a:pPr>
            <a:r>
              <a:rPr lang="en"/>
              <a:t>75% Tuition at 4 year SUS Schools (Approximately $158/credit hour)</a:t>
            </a:r>
            <a:endParaRPr/>
          </a:p>
          <a:p>
            <a:pPr indent="-342900" lvl="0" marL="457200" rtl="0" algn="l">
              <a:lnSpc>
                <a:spcPct val="115000"/>
              </a:lnSpc>
              <a:spcBef>
                <a:spcPts val="0"/>
              </a:spcBef>
              <a:spcAft>
                <a:spcPts val="0"/>
              </a:spcAft>
              <a:buSzPts val="1800"/>
              <a:buChar char="●"/>
            </a:pPr>
            <a:r>
              <a:rPr lang="en"/>
              <a:t>100% Tuition at 2 year SUS Schools (Approximately $103/credit hour)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204b91067b_0_17"/>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Florida Academic Scholars Award	</a:t>
            </a:r>
            <a:endParaRPr/>
          </a:p>
        </p:txBody>
      </p:sp>
      <p:sp>
        <p:nvSpPr>
          <p:cNvPr id="102" name="Google Shape;102;g1204b91067b_0_17"/>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3.5 Bright Futures weighted gpa</a:t>
            </a:r>
            <a:endParaRPr/>
          </a:p>
          <a:p>
            <a:pPr indent="-342900" lvl="0" marL="457200" rtl="0" algn="l">
              <a:lnSpc>
                <a:spcPct val="115000"/>
              </a:lnSpc>
              <a:spcBef>
                <a:spcPts val="0"/>
              </a:spcBef>
              <a:spcAft>
                <a:spcPts val="0"/>
              </a:spcAft>
              <a:buSzPts val="1800"/>
              <a:buChar char="●"/>
            </a:pPr>
            <a:r>
              <a:rPr lang="en"/>
              <a:t>1330 SAT (1340 for Class of 2024) or 29 ACT</a:t>
            </a:r>
            <a:endParaRPr/>
          </a:p>
          <a:p>
            <a:pPr indent="-342900" lvl="0" marL="457200" rtl="0" algn="l">
              <a:lnSpc>
                <a:spcPct val="115000"/>
              </a:lnSpc>
              <a:spcBef>
                <a:spcPts val="0"/>
              </a:spcBef>
              <a:spcAft>
                <a:spcPts val="0"/>
              </a:spcAft>
              <a:buSzPts val="1800"/>
              <a:buChar char="●"/>
            </a:pPr>
            <a:r>
              <a:rPr lang="en"/>
              <a:t>100 hours of community service</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Value as of now = Full Tuition at SUS Schools </a:t>
            </a:r>
            <a:endParaRPr/>
          </a:p>
          <a:p>
            <a:pPr indent="0" lvl="0" marL="0" rtl="0" algn="l">
              <a:lnSpc>
                <a:spcPct val="115000"/>
              </a:lnSpc>
              <a:spcBef>
                <a:spcPts val="0"/>
              </a:spcBef>
              <a:spcAft>
                <a:spcPts val="0"/>
              </a:spcAft>
              <a:buSzPts val="1800"/>
              <a:buNone/>
            </a:pPr>
            <a:r>
              <a:rPr lang="en"/>
              <a:t>(Approximately $211/credit hour)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205e4db692_0_0"/>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Tuition does NOT equal total Cost of Attendance</a:t>
            </a:r>
            <a:endParaRPr/>
          </a:p>
        </p:txBody>
      </p:sp>
      <p:sp>
        <p:nvSpPr>
          <p:cNvPr id="108" name="Google Shape;108;g1205e4db692_0_0"/>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Cost of Attendance includes:</a:t>
            </a:r>
            <a:endParaRPr/>
          </a:p>
          <a:p>
            <a:pPr indent="-317500" lvl="1" marL="914400" rtl="0" algn="l">
              <a:lnSpc>
                <a:spcPct val="115000"/>
              </a:lnSpc>
              <a:spcBef>
                <a:spcPts val="0"/>
              </a:spcBef>
              <a:spcAft>
                <a:spcPts val="0"/>
              </a:spcAft>
              <a:buSzPts val="1400"/>
              <a:buChar char="○"/>
            </a:pPr>
            <a:r>
              <a:rPr lang="en"/>
              <a:t>Tuition</a:t>
            </a:r>
            <a:endParaRPr/>
          </a:p>
          <a:p>
            <a:pPr indent="-317500" lvl="1" marL="914400" rtl="0" algn="l">
              <a:lnSpc>
                <a:spcPct val="115000"/>
              </a:lnSpc>
              <a:spcBef>
                <a:spcPts val="0"/>
              </a:spcBef>
              <a:spcAft>
                <a:spcPts val="0"/>
              </a:spcAft>
              <a:buSzPts val="1400"/>
              <a:buChar char="○"/>
            </a:pPr>
            <a:r>
              <a:rPr lang="en"/>
              <a:t>Fees</a:t>
            </a:r>
            <a:endParaRPr/>
          </a:p>
          <a:p>
            <a:pPr indent="-317500" lvl="1" marL="914400" rtl="0" algn="l">
              <a:lnSpc>
                <a:spcPct val="115000"/>
              </a:lnSpc>
              <a:spcBef>
                <a:spcPts val="0"/>
              </a:spcBef>
              <a:spcAft>
                <a:spcPts val="0"/>
              </a:spcAft>
              <a:buSzPts val="1400"/>
              <a:buChar char="○"/>
            </a:pPr>
            <a:r>
              <a:rPr lang="en"/>
              <a:t>Room-housing</a:t>
            </a:r>
            <a:endParaRPr/>
          </a:p>
          <a:p>
            <a:pPr indent="-317500" lvl="1" marL="914400" rtl="0" algn="l">
              <a:lnSpc>
                <a:spcPct val="115000"/>
              </a:lnSpc>
              <a:spcBef>
                <a:spcPts val="0"/>
              </a:spcBef>
              <a:spcAft>
                <a:spcPts val="0"/>
              </a:spcAft>
              <a:buSzPts val="1400"/>
              <a:buChar char="○"/>
            </a:pPr>
            <a:r>
              <a:rPr lang="en"/>
              <a:t>Board-food</a:t>
            </a:r>
            <a:endParaRPr/>
          </a:p>
          <a:p>
            <a:pPr indent="-317500" lvl="1" marL="914400" rtl="0" algn="l">
              <a:lnSpc>
                <a:spcPct val="115000"/>
              </a:lnSpc>
              <a:spcBef>
                <a:spcPts val="0"/>
              </a:spcBef>
              <a:spcAft>
                <a:spcPts val="0"/>
              </a:spcAft>
              <a:buSzPts val="1400"/>
              <a:buChar char="○"/>
            </a:pPr>
            <a:r>
              <a:rPr lang="en"/>
              <a:t>Transportation-flights, cars, parking</a:t>
            </a:r>
            <a:endParaRPr/>
          </a:p>
          <a:p>
            <a:pPr indent="-317500" lvl="1" marL="914400" rtl="0" algn="l">
              <a:lnSpc>
                <a:spcPct val="115000"/>
              </a:lnSpc>
              <a:spcBef>
                <a:spcPts val="0"/>
              </a:spcBef>
              <a:spcAft>
                <a:spcPts val="0"/>
              </a:spcAft>
              <a:buSzPts val="1400"/>
              <a:buChar char="○"/>
            </a:pPr>
            <a:r>
              <a:rPr lang="en"/>
              <a:t>Expenses-books, computer, phone, medical insurance, parking</a:t>
            </a:r>
            <a:endParaRPr/>
          </a:p>
          <a:p>
            <a:pPr indent="-342900" lvl="0" marL="457200" rtl="0" algn="l">
              <a:lnSpc>
                <a:spcPct val="115000"/>
              </a:lnSpc>
              <a:spcBef>
                <a:spcPts val="0"/>
              </a:spcBef>
              <a:spcAft>
                <a:spcPts val="0"/>
              </a:spcAft>
              <a:buSzPts val="1800"/>
              <a:buChar char="●"/>
            </a:pPr>
            <a:r>
              <a:rPr lang="en"/>
              <a:t>Bright Futures addresses Tuition expenses</a:t>
            </a:r>
            <a:endParaRPr/>
          </a:p>
          <a:p>
            <a:pPr indent="-317500" lvl="1" marL="914400" rtl="0" algn="l">
              <a:lnSpc>
                <a:spcPct val="115000"/>
              </a:lnSpc>
              <a:spcBef>
                <a:spcPts val="0"/>
              </a:spcBef>
              <a:spcAft>
                <a:spcPts val="0"/>
              </a:spcAft>
              <a:buSzPts val="1400"/>
              <a:buChar char="○"/>
            </a:pPr>
            <a:r>
              <a:rPr lang="en"/>
              <a:t>Other fees are considered each year when the Legislature meets to include funding of </a:t>
            </a:r>
            <a:r>
              <a:rPr lang="en"/>
              <a:t>summer</a:t>
            </a:r>
            <a:r>
              <a:rPr lang="en"/>
              <a:t> classes.</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204b91067b_0_44"/>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GPA Calculations</a:t>
            </a:r>
            <a:endParaRPr/>
          </a:p>
        </p:txBody>
      </p:sp>
      <p:sp>
        <p:nvSpPr>
          <p:cNvPr id="114" name="Google Shape;114;g1204b91067b_0_44"/>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p:txBody>
      </p:sp>
      <p:pic>
        <p:nvPicPr>
          <p:cNvPr id="115" name="Google Shape;115;g1204b91067b_0_44"/>
          <p:cNvPicPr preferRelativeResize="0"/>
          <p:nvPr/>
        </p:nvPicPr>
        <p:blipFill rotWithShape="1">
          <a:blip r:embed="rId3">
            <a:alphaModFix/>
          </a:blip>
          <a:srcRect b="0" l="0" r="0" t="0"/>
          <a:stretch/>
        </p:blipFill>
        <p:spPr>
          <a:xfrm>
            <a:off x="1142975" y="1152475"/>
            <a:ext cx="7554300" cy="341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